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78" r:id="rId2"/>
    <p:sldId id="4280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8D2F3B-802D-4458-83D0-0223A3733833}" v="62" dt="2025-04-04T07:43:42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ten Vejrum Arvidsson" userId="b993432d-1324-41dc-b98b-062c7d56edfb" providerId="ADAL" clId="{C88D2F3B-802D-4458-83D0-0223A3733833}"/>
    <pc:docChg chg="undo custSel delSld modSld">
      <pc:chgData name="Morten Vejrum Arvidsson" userId="b993432d-1324-41dc-b98b-062c7d56edfb" providerId="ADAL" clId="{C88D2F3B-802D-4458-83D0-0223A3733833}" dt="2025-04-04T07:44:07.107" v="2595" actId="1076"/>
      <pc:docMkLst>
        <pc:docMk/>
      </pc:docMkLst>
      <pc:sldChg chg="del">
        <pc:chgData name="Morten Vejrum Arvidsson" userId="b993432d-1324-41dc-b98b-062c7d56edfb" providerId="ADAL" clId="{C88D2F3B-802D-4458-83D0-0223A3733833}" dt="2025-04-04T05:17:14.002" v="1" actId="2696"/>
        <pc:sldMkLst>
          <pc:docMk/>
          <pc:sldMk cId="2852483510" sldId="4275"/>
        </pc:sldMkLst>
      </pc:sldChg>
      <pc:sldChg chg="modSp mod">
        <pc:chgData name="Morten Vejrum Arvidsson" userId="b993432d-1324-41dc-b98b-062c7d56edfb" providerId="ADAL" clId="{C88D2F3B-802D-4458-83D0-0223A3733833}" dt="2025-04-04T07:44:07.107" v="2595" actId="1076"/>
        <pc:sldMkLst>
          <pc:docMk/>
          <pc:sldMk cId="4176097404" sldId="4278"/>
        </pc:sldMkLst>
        <pc:graphicFrameChg chg="mod modGraphic">
          <ac:chgData name="Morten Vejrum Arvidsson" userId="b993432d-1324-41dc-b98b-062c7d56edfb" providerId="ADAL" clId="{C88D2F3B-802D-4458-83D0-0223A3733833}" dt="2025-04-04T07:44:07.107" v="2595" actId="1076"/>
          <ac:graphicFrameMkLst>
            <pc:docMk/>
            <pc:sldMk cId="4176097404" sldId="4278"/>
            <ac:graphicFrameMk id="4" creationId="{453F3E63-A095-029C-10FF-2517886D2F57}"/>
          </ac:graphicFrameMkLst>
        </pc:graphicFrameChg>
      </pc:sldChg>
      <pc:sldChg chg="modSp mod">
        <pc:chgData name="Morten Vejrum Arvidsson" userId="b993432d-1324-41dc-b98b-062c7d56edfb" providerId="ADAL" clId="{C88D2F3B-802D-4458-83D0-0223A3733833}" dt="2025-04-04T07:25:32.300" v="2442" actId="20577"/>
        <pc:sldMkLst>
          <pc:docMk/>
          <pc:sldMk cId="1959360923" sldId="4280"/>
        </pc:sldMkLst>
        <pc:graphicFrameChg chg="mod modGraphic">
          <ac:chgData name="Morten Vejrum Arvidsson" userId="b993432d-1324-41dc-b98b-062c7d56edfb" providerId="ADAL" clId="{C88D2F3B-802D-4458-83D0-0223A3733833}" dt="2025-04-04T07:25:32.300" v="2442" actId="20577"/>
          <ac:graphicFrameMkLst>
            <pc:docMk/>
            <pc:sldMk cId="1959360923" sldId="4280"/>
            <ac:graphicFrameMk id="4" creationId="{453F3E63-A095-029C-10FF-2517886D2F57}"/>
          </ac:graphicFrameMkLst>
        </pc:graphicFrameChg>
      </pc:sldChg>
      <pc:sldChg chg="del">
        <pc:chgData name="Morten Vejrum Arvidsson" userId="b993432d-1324-41dc-b98b-062c7d56edfb" providerId="ADAL" clId="{C88D2F3B-802D-4458-83D0-0223A3733833}" dt="2025-04-04T05:17:11.837" v="0" actId="2696"/>
        <pc:sldMkLst>
          <pc:docMk/>
          <pc:sldMk cId="2400199023" sldId="4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A151A-AB5C-F585-0221-4B4C15444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FB4F976-9D29-B307-AC8A-408F8A1DA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7E8B414-9301-FA43-708F-D02ABAC90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FDE646-3B3A-0065-F879-C6A4C157D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7BFBE89-F85D-589E-7E2E-070EFC63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426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7D8CA9-6975-7D41-9714-D3D9D939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97E1B56-CDA5-AC32-1DF5-D6423436F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9F71223-23DE-804F-6D83-513236CD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CCCDC2B-2857-9185-05D8-8CCA513D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5A22E74-BC52-0F18-BB40-833980F6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344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EF2A3BF-726B-49BA-E14E-BF72D9E6D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E68FE5B-7323-C7BB-A93F-F4F6DE776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C37B489-79C8-050F-A0ED-84875C4F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149D1DC-F806-9FB4-B7BF-1AD6696B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B1FEFAB-243F-CD87-6B19-38E3EFDEA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704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8374F-860A-6B6A-F94C-9F00467C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FE693BD-C825-BA18-0D83-0D6C03B2C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652A205-4E1D-D606-C34D-0FD83E8B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2714205-B251-71D8-024B-BF9729EF5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4BC050D-3123-B711-240E-8F96A5DF8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60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3EF31-CD79-0477-BA03-DF0FFEB1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4DC0F0E-8BDC-1971-17D0-9987E42E3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DA5E61-A780-2A60-F563-4CAF6D9B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28B627C-3110-0D1F-611B-A7495440C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EA99EA2-0FBA-05D4-8DC1-BC8086748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547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7785C-F650-B49F-BDBA-BA5B8C9E3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60E415-657F-1685-2686-BBA7C88CD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14B40B1-6755-2357-9399-B7042FCDC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4909952-A162-027D-6C2E-5715B6C4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27CE2D-19BE-EAAD-7FC5-D2F84E6FA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F3C6C83-1627-DA42-A42B-49C271DD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16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8A5EA-FD74-1E89-04B6-08DE75B58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9350677-A4BD-61B5-8BBA-41AF594BF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CB12C5A-F00C-6E84-E7CA-67FFBD0F2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4221B43-11DA-165A-A25D-5702C8879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358AD7B-9304-76F9-08DB-17D8B39E24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C8E0830-1A22-7015-6BE0-B5A2E8F8D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198E611C-633A-E125-8223-D5907A16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D5ECC58-6248-636D-FA8C-EF2945E9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069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75244-6E0A-611C-7E0D-8C263669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D175623-7DC2-B522-E7A3-9EB61CCC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AAEC9F4-3000-732A-E7BB-9619A86AF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E9AA5D0-A59B-C102-1BC7-2154594E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383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C876ED21-0E24-0CF8-60A0-FCA054FD0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054FADA-72C5-4BB7-5047-81C4EBABD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ADCC6FA-59C3-81A1-0879-C490B34A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756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0EF8E-EFDF-22A9-881B-7A6BF63CF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05FDD79-4183-367C-C829-25D00980C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F07D3B1-D9BE-239E-D5FC-F1C088A1F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B43B0F1-96C2-B9AF-23FC-1336B8FF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9C52856-8EBE-2ED6-41C9-C2F43691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5E54B46-1667-A741-BEAE-6BF1EC59B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654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0DEB4-A804-7B37-4938-4A250D6BB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31E41E7-BF85-CA4B-BC0F-43D7B93239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AE7FE64-AB4C-5D59-E364-4DA9A5633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50BF995-06C3-E3BD-AB77-10D5ECB9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2CC96B9-732B-47D6-90B4-AFE81E3CF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D0E1347-2029-57FE-65BC-7C365C5D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602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CD14A32-123B-318E-AF3B-8FC4FDCC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4F02B29-641A-7205-B57C-7753D42C4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9C742FF-D220-7B38-A80C-7C3CFF2D9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9F255-437C-4F72-9FAD-73A537AB2EF5}" type="datetimeFigureOut">
              <a:rPr lang="da-DK" smtClean="0"/>
              <a:t>04-04-2025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64CB75-0B96-7039-2A17-EDB5DD258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4DCEE4-ABA5-BB12-44B4-2D570937F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8A23DA-B3DB-4CBE-9A6D-66D47B771A0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889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vent.eventee.com/event/24137/detail/session-detail/213682" TargetMode="External"/><Relationship Id="rId3" Type="http://schemas.openxmlformats.org/officeDocument/2006/relationships/hyperlink" Target="https://event.eventee.com/event/24137/detail/session-detail/213680" TargetMode="External"/><Relationship Id="rId7" Type="http://schemas.openxmlformats.org/officeDocument/2006/relationships/hyperlink" Target="https://event.eventee.com/event/24137/detail/session-detail/213675" TargetMode="External"/><Relationship Id="rId2" Type="http://schemas.openxmlformats.org/officeDocument/2006/relationships/hyperlink" Target="https://event.eventee.com/event/24137/detail/session-detail/21365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vent.eventee.com/event/24137/detail/session-detail/221656" TargetMode="External"/><Relationship Id="rId11" Type="http://schemas.openxmlformats.org/officeDocument/2006/relationships/hyperlink" Target="https://event.eventee.com/event/24137/detail/session-detail/213662" TargetMode="External"/><Relationship Id="rId5" Type="http://schemas.openxmlformats.org/officeDocument/2006/relationships/hyperlink" Target="https://event.eventee.com/event/24137/detail/session-detail/213641" TargetMode="External"/><Relationship Id="rId10" Type="http://schemas.openxmlformats.org/officeDocument/2006/relationships/hyperlink" Target="https://event.eventee.com/event/24137/detail/session-detail/213632" TargetMode="External"/><Relationship Id="rId4" Type="http://schemas.openxmlformats.org/officeDocument/2006/relationships/hyperlink" Target="https://event.eventee.com/event/24137/detail/session-detail/213628" TargetMode="External"/><Relationship Id="rId9" Type="http://schemas.openxmlformats.org/officeDocument/2006/relationships/hyperlink" Target="https://event.eventee.com/event/24137/detail/session-detail/213676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vent.eventee.com/event/24137/detail/session-detail/213725" TargetMode="External"/><Relationship Id="rId3" Type="http://schemas.openxmlformats.org/officeDocument/2006/relationships/hyperlink" Target="https://event.eventee.com/event/24137/detail/session-detail/213719" TargetMode="External"/><Relationship Id="rId7" Type="http://schemas.openxmlformats.org/officeDocument/2006/relationships/hyperlink" Target="https://event.eventee.com/event/24137/detail/session-detail/213720" TargetMode="External"/><Relationship Id="rId2" Type="http://schemas.openxmlformats.org/officeDocument/2006/relationships/hyperlink" Target="https://event.eventee.com/event/24137/detail/session-detail/2137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vent.eventee.com/event/24137/detail/session-detail/213726" TargetMode="External"/><Relationship Id="rId5" Type="http://schemas.openxmlformats.org/officeDocument/2006/relationships/hyperlink" Target="https://event.eventee.com/event/24137/detail/session-detail/213742" TargetMode="External"/><Relationship Id="rId4" Type="http://schemas.openxmlformats.org/officeDocument/2006/relationships/hyperlink" Target="https://event.eventee.com/event/24137/detail/session-detail/213756" TargetMode="External"/><Relationship Id="rId9" Type="http://schemas.openxmlformats.org/officeDocument/2006/relationships/hyperlink" Target="https://event.eventee.com/event/24137/detail/session-detail/21374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31A35-8E76-FAD6-2AEF-11808312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848"/>
            <a:ext cx="10515600" cy="1325563"/>
          </a:xfrm>
        </p:spPr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453F3E63-A095-029C-10FF-2517886D2F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890072"/>
              </p:ext>
            </p:extLst>
          </p:nvPr>
        </p:nvGraphicFramePr>
        <p:xfrm>
          <a:off x="0" y="0"/>
          <a:ext cx="12191999" cy="6976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679">
                  <a:extLst>
                    <a:ext uri="{9D8B030D-6E8A-4147-A177-3AD203B41FA5}">
                      <a16:colId xmlns:a16="http://schemas.microsoft.com/office/drawing/2014/main" val="2530685426"/>
                    </a:ext>
                  </a:extLst>
                </a:gridCol>
                <a:gridCol w="3707920">
                  <a:extLst>
                    <a:ext uri="{9D8B030D-6E8A-4147-A177-3AD203B41FA5}">
                      <a16:colId xmlns:a16="http://schemas.microsoft.com/office/drawing/2014/main" val="1540239698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500611676"/>
                    </a:ext>
                  </a:extLst>
                </a:gridCol>
                <a:gridCol w="3749040">
                  <a:extLst>
                    <a:ext uri="{9D8B030D-6E8A-4147-A177-3AD203B41FA5}">
                      <a16:colId xmlns:a16="http://schemas.microsoft.com/office/drawing/2014/main" val="354608656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143253122"/>
                    </a:ext>
                  </a:extLst>
                </a:gridCol>
              </a:tblGrid>
              <a:tr h="690077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TIRSDAG 29.April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SKOLEN</a:t>
                      </a:r>
                      <a:b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Anbefaling 1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Link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Børn &amp; UNGE</a:t>
                      </a:r>
                      <a:b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Anbefaling 2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Link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250199"/>
                  </a:ext>
                </a:extLst>
              </a:tr>
              <a:tr h="568389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09.30-10.30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Åbning + Keynote Speaker 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da-DK" dirty="0"/>
                      </a:br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115757"/>
                  </a:ext>
                </a:extLst>
              </a:tr>
              <a:tr h="939354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11.00-12.00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Bevægende idræt - for børn med særlige behov i skole &amp; fritid</a:t>
                      </a:r>
                      <a:br>
                        <a:rPr lang="da-DK" dirty="0"/>
                      </a:br>
                      <a:r>
                        <a:rPr lang="da-DK" sz="1200" dirty="0"/>
                        <a:t>Anette Bentholm &amp; Lotte Skrubbeltrang – UCN</a:t>
                      </a:r>
                      <a:br>
                        <a:rPr lang="da-DK" sz="1200" dirty="0"/>
                      </a:br>
                      <a:r>
                        <a:rPr lang="da-DK" sz="1200" dirty="0"/>
                        <a:t>Københavns kommune – Special Sport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900" dirty="0">
                          <a:hlinkClick r:id="rId2"/>
                        </a:rPr>
                        <a:t>IDRÆTSMØDET 2025 - Bevægende idræt - for børn med særlige behov i skole &amp; fritid</a:t>
                      </a:r>
                      <a:endParaRPr lang="da-DK" sz="9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Daginstitutionerne &amp; skolens betydning for den livslange bevægelsesglæde</a:t>
                      </a:r>
                      <a:br>
                        <a:rPr lang="da-DK" sz="1200" b="1" dirty="0"/>
                      </a:br>
                      <a:r>
                        <a:rPr lang="da-DK" sz="1200" b="0" dirty="0"/>
                        <a:t>Malene Rosager – SDU, Helle Fuglsang – DGI m.fl.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900" dirty="0">
                          <a:hlinkClick r:id="rId3"/>
                        </a:rPr>
                        <a:t>IDRÆTSMØDET 2025 - Daginstitutionerne &amp; skolens betydning for den livslange bevægelsesglæde</a:t>
                      </a:r>
                      <a:endParaRPr lang="da-DK" sz="9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404234"/>
                  </a:ext>
                </a:extLst>
              </a:tr>
              <a:tr h="769894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12.15-13.15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Udeskole – skammekrog eller vinderprojekt…</a:t>
                      </a:r>
                      <a:br>
                        <a:rPr lang="da-DK" sz="1200" b="1" dirty="0"/>
                      </a:br>
                      <a:r>
                        <a:rPr lang="da-DK" sz="1200" b="0" dirty="0"/>
                        <a:t>Skørping skole, Gjøl skole, Danmarks Idrætsforbund m.fl.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4"/>
                        </a:rPr>
                        <a:t>IDRÆTSMØDET 2025 - Udeskole - Skammekrog eller vinderprojekt?</a:t>
                      </a:r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Idræt i daginstitutioner</a:t>
                      </a:r>
                      <a:br>
                        <a:rPr lang="da-DK" sz="1400" b="1" dirty="0"/>
                      </a:br>
                      <a:r>
                        <a:rPr lang="da-DK" sz="1100" b="0" dirty="0"/>
                        <a:t>Marlene Rosager – SDU, Morten Faber </a:t>
                      </a:r>
                      <a:r>
                        <a:rPr lang="da-DK" sz="1100" b="0" dirty="0" err="1"/>
                        <a:t>Lindkjær</a:t>
                      </a:r>
                      <a:r>
                        <a:rPr lang="da-DK" sz="1100" b="0" dirty="0"/>
                        <a:t> - DGI Storkøbenhavn  m.fl.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5"/>
                        </a:rPr>
                        <a:t>https://event.eventee.com/event/24137/detail/session-detail/213641</a:t>
                      </a:r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422506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13.15-14.15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Frokost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Frokost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7744"/>
                  </a:ext>
                </a:extLst>
              </a:tr>
              <a:tr h="1026341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14.15-15.15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dirty="0"/>
                        <a:t>Frivillighed på skoleskemaet</a:t>
                      </a:r>
                      <a:br>
                        <a:rPr lang="da-DK" sz="1400" b="1" dirty="0"/>
                      </a:br>
                      <a:r>
                        <a:rPr lang="da-DK" sz="1200" b="0" dirty="0"/>
                        <a:t>Per Nedergaard - Tønder kommune, Vesthimmerland kommune , Søren Østergaard - Center for Ungdomsstudier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hlinkClick r:id="rId6"/>
                        </a:rPr>
                        <a:t>https://event.eventee.com/event/24137/detail/session-detail/221656</a:t>
                      </a:r>
                      <a:endParaRPr lang="da-DK" sz="1000" dirty="0"/>
                    </a:p>
                    <a:p>
                      <a:pPr algn="ctr"/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Børnehaver - debat om den gode start</a:t>
                      </a:r>
                    </a:p>
                    <a:p>
                      <a:pPr algn="ctr"/>
                      <a:r>
                        <a:rPr lang="da-DK" sz="1100" b="0" dirty="0"/>
                        <a:t>Brobygningen mellem dagtilbud og skole gennem leg og fysisk aktivitet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>
                          <a:hlinkClick r:id="rId7"/>
                        </a:rPr>
                        <a:t>https://event.eventee.com/event/24137/detail/session-detail/213675</a:t>
                      </a:r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754846"/>
                  </a:ext>
                </a:extLst>
              </a:tr>
              <a:tr h="711183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15.30-16.30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Trivselsdagsordenen i virkeligheden i skolen - hvad kan idræt?</a:t>
                      </a:r>
                    </a:p>
                    <a:p>
                      <a:pPr algn="ctr"/>
                      <a:r>
                        <a:rPr lang="da-DK" sz="1200" dirty="0"/>
                        <a:t>Pia Tønnes – Esbjerg kommune,  Bjørn Friis Neerfeldt Dansk Skoleidræt, DGI m.fl.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hlinkClick r:id="rId8"/>
                        </a:rPr>
                        <a:t>https://event.eventee.com/event/24137/detail/session-detail/213682</a:t>
                      </a:r>
                      <a:endParaRPr lang="da-DK" sz="1000" dirty="0"/>
                    </a:p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SFO-en - en tilbagevendt mulighed</a:t>
                      </a:r>
                    </a:p>
                    <a:p>
                      <a:pPr algn="ctr"/>
                      <a:r>
                        <a:rPr lang="da-DK" sz="1200" dirty="0"/>
                        <a:t>DGI Storkøbenhavn, DIF, </a:t>
                      </a:r>
                      <a:r>
                        <a:rPr lang="da-DK" sz="1200" dirty="0" err="1"/>
                        <a:t>Dasnk</a:t>
                      </a:r>
                      <a:r>
                        <a:rPr lang="da-DK" sz="1200" dirty="0"/>
                        <a:t> skoleidræt m.fl.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>
                          <a:hlinkClick r:id="rId9"/>
                        </a:rPr>
                        <a:t>https://event.eventee.com/event/24137/detail/session-detail/213676</a:t>
                      </a:r>
                      <a:endParaRPr lang="da-DK" sz="12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114209"/>
                  </a:ext>
                </a:extLst>
              </a:tr>
              <a:tr h="743684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16.40-17.25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Ambassadører, som løfter sig selv og andre gennem idrætten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/>
                        <a:t>Nagine</a:t>
                      </a:r>
                      <a:r>
                        <a:rPr lang="da-DK" sz="1200" dirty="0"/>
                        <a:t> Ravand – </a:t>
                      </a:r>
                      <a:r>
                        <a:rPr lang="da-DK" sz="1200" dirty="0" err="1"/>
                        <a:t>GloBall</a:t>
                      </a:r>
                      <a:r>
                        <a:rPr lang="da-DK" sz="1200" dirty="0"/>
                        <a:t>, Nikoline Olsen - GAME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dirty="0">
                          <a:hlinkClick r:id="rId10"/>
                        </a:rPr>
                        <a:t>IDRÆTSMØDET 2025 - Ambassadører som løfter sig selv og andre gennem idrætten</a:t>
                      </a:r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 motiverende træner</a:t>
                      </a:r>
                    </a:p>
                    <a:p>
                      <a:pPr algn="ctr"/>
                      <a:r>
                        <a:rPr lang="da-DK" sz="1200" b="0" dirty="0"/>
                        <a:t>DBU og Vodskov IF.</a:t>
                      </a:r>
                      <a:br>
                        <a:rPr lang="da-DK" sz="1200" b="0" dirty="0"/>
                      </a:br>
                      <a:r>
                        <a:rPr lang="da-DK" sz="1000" b="0" dirty="0"/>
                        <a:t>Idealer, kerneværdier og dilemmaer med afsæt i fodboldsporten, men med overvejelser og problemstillinger, som kan trække paralleller til alle arenaer.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>
                          <a:hlinkClick r:id="rId11"/>
                        </a:rPr>
                        <a:t>IDRÆTSMØDET 2025 - Den motiverende træner</a:t>
                      </a:r>
                      <a:endParaRPr lang="da-DK" sz="1200" dirty="0"/>
                    </a:p>
                    <a:p>
                      <a:pPr algn="ctr"/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683658"/>
                  </a:ext>
                </a:extLst>
              </a:tr>
              <a:tr h="592282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17.30-17.45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Sammendrag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71167"/>
                  </a:ext>
                </a:extLst>
              </a:tr>
            </a:tbl>
          </a:graphicData>
        </a:graphic>
      </p:graphicFrame>
      <p:sp>
        <p:nvSpPr>
          <p:cNvPr id="3" name="Titel 4">
            <a:extLst>
              <a:ext uri="{FF2B5EF4-FFF2-40B4-BE49-F238E27FC236}">
                <a16:creationId xmlns:a16="http://schemas.microsoft.com/office/drawing/2014/main" id="{40D8BD9E-B882-61E2-B4FE-36B58C3BFF9C}"/>
              </a:ext>
            </a:extLst>
          </p:cNvPr>
          <p:cNvSpPr txBox="1">
            <a:spLocks/>
          </p:cNvSpPr>
          <p:nvPr/>
        </p:nvSpPr>
        <p:spPr>
          <a:xfrm>
            <a:off x="933450" y="296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a-DK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09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31A35-8E76-FAD6-2AEF-11808312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848"/>
            <a:ext cx="10515600" cy="1325563"/>
          </a:xfrm>
        </p:spPr>
        <p:txBody>
          <a:bodyPr/>
          <a:lstStyle/>
          <a:p>
            <a:endParaRPr lang="da-DK"/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453F3E63-A095-029C-10FF-2517886D2F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455946"/>
              </p:ext>
            </p:extLst>
          </p:nvPr>
        </p:nvGraphicFramePr>
        <p:xfrm>
          <a:off x="0" y="-243267"/>
          <a:ext cx="12191999" cy="7549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679">
                  <a:extLst>
                    <a:ext uri="{9D8B030D-6E8A-4147-A177-3AD203B41FA5}">
                      <a16:colId xmlns:a16="http://schemas.microsoft.com/office/drawing/2014/main" val="2530685426"/>
                    </a:ext>
                  </a:extLst>
                </a:gridCol>
                <a:gridCol w="3707920">
                  <a:extLst>
                    <a:ext uri="{9D8B030D-6E8A-4147-A177-3AD203B41FA5}">
                      <a16:colId xmlns:a16="http://schemas.microsoft.com/office/drawing/2014/main" val="1540239698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500611676"/>
                    </a:ext>
                  </a:extLst>
                </a:gridCol>
                <a:gridCol w="3749040">
                  <a:extLst>
                    <a:ext uri="{9D8B030D-6E8A-4147-A177-3AD203B41FA5}">
                      <a16:colId xmlns:a16="http://schemas.microsoft.com/office/drawing/2014/main" val="354608656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143253122"/>
                    </a:ext>
                  </a:extLst>
                </a:gridCol>
              </a:tblGrid>
              <a:tr h="702193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ONSDAG 30.April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Skolen</a:t>
                      </a:r>
                      <a:b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Anbefaling 1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Link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Børn &amp; unge</a:t>
                      </a:r>
                      <a:b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Anbefaling 2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Link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250199"/>
                  </a:ext>
                </a:extLst>
              </a:tr>
              <a:tr h="685941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09.00-09.45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Keynote – Børn &amp; unges trivsel</a:t>
                      </a:r>
                      <a:br>
                        <a:rPr lang="da-DK" sz="1400" b="1" dirty="0"/>
                      </a:br>
                      <a:r>
                        <a:rPr lang="da-DK" sz="1200" b="0" dirty="0"/>
                        <a:t>Christine Ravn Lund – DUF, Bugge Hansen – futurist, Henrik H. Brandt - </a:t>
                      </a:r>
                      <a:r>
                        <a:rPr lang="da-DK" sz="1200" b="0" dirty="0" err="1"/>
                        <a:t>IdrætsPlatformen</a:t>
                      </a:r>
                      <a:r>
                        <a:rPr lang="da-DK" sz="1200" b="0" dirty="0"/>
                        <a:t> 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dirty="0"/>
                        <a:t>Keynote – Børn &amp; unges trivsel</a:t>
                      </a:r>
                      <a:br>
                        <a:rPr lang="da-DK" sz="1400" b="1" dirty="0"/>
                      </a:br>
                      <a:r>
                        <a:rPr lang="da-DK" sz="1200" b="0" dirty="0"/>
                        <a:t>Christine Ravn Lund – DUF, Bugge Hansen – futurist, Henrik H. Brandt - </a:t>
                      </a:r>
                      <a:r>
                        <a:rPr lang="da-DK" sz="1200" b="0" dirty="0" err="1"/>
                        <a:t>IdrætsPlatformen</a:t>
                      </a:r>
                      <a:r>
                        <a:rPr lang="da-DK" sz="1200" b="0" dirty="0"/>
                        <a:t> 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115757"/>
                  </a:ext>
                </a:extLst>
              </a:tr>
              <a:tr h="913967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09.55-10.50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Brobygning fra skoletid til fritid</a:t>
                      </a:r>
                    </a:p>
                    <a:p>
                      <a:pPr algn="ctr"/>
                      <a:r>
                        <a:rPr lang="da-DK" sz="1200" dirty="0"/>
                        <a:t>Fredericia kommune, Dansk skoleidræt, DGI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2"/>
                        </a:rPr>
                        <a:t>IDRÆTSMØDET 2025 - Brobygning fra skoletid til fritid</a:t>
                      </a:r>
                      <a:endParaRPr lang="da-DK" sz="10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Børn &amp; unges trivsel</a:t>
                      </a:r>
                      <a:br>
                        <a:rPr lang="da-DK" sz="1400" b="1" dirty="0"/>
                      </a:br>
                      <a:r>
                        <a:rPr lang="da-DK" sz="1200" b="0" dirty="0"/>
                        <a:t>Niels Anton Toftgaard – Idan, Jakob Koed – DBU, FIBU/DIF 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>
                          <a:hlinkClick r:id="rId3"/>
                        </a:rPr>
                        <a:t>https://event.eventee.com/event/24137/detail/session-detail/213719</a:t>
                      </a:r>
                      <a:endParaRPr lang="da-DK" sz="1200" dirty="0"/>
                    </a:p>
                    <a:p>
                      <a:pPr algn="ctr"/>
                      <a:endParaRPr lang="da-DK" sz="12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404234"/>
                  </a:ext>
                </a:extLst>
              </a:tr>
              <a:tr h="959285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11.10-12.05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1" dirty="0"/>
                        <a:t>Traumatiserende idrætsoplevelser</a:t>
                      </a:r>
                      <a:br>
                        <a:rPr lang="da-DK" sz="1200" dirty="0"/>
                      </a:br>
                      <a:r>
                        <a:rPr lang="da-DK" sz="1200" b="0" dirty="0"/>
                        <a:t>Søren </a:t>
                      </a:r>
                      <a:r>
                        <a:rPr lang="da-DK" sz="1200" b="0" dirty="0" err="1"/>
                        <a:t>Benniche</a:t>
                      </a:r>
                      <a:r>
                        <a:rPr lang="da-DK" sz="1200" b="0" dirty="0"/>
                        <a:t> – DBU, Majbrit </a:t>
                      </a:r>
                      <a:r>
                        <a:rPr lang="da-DK" sz="1200" b="0" dirty="0" err="1"/>
                        <a:t>Berlau</a:t>
                      </a:r>
                      <a:r>
                        <a:rPr lang="da-DK" sz="1200" b="0" dirty="0"/>
                        <a:t>  - Sex &amp; samfund, Frederik Ullerup – Gerlev Idrætshøjskole</a:t>
                      </a:r>
                    </a:p>
                    <a:p>
                      <a:pPr algn="ctr"/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4"/>
                        </a:rPr>
                        <a:t>https://event.eventee.com/event/24137/detail/session-detail/213756</a:t>
                      </a:r>
                      <a:endParaRPr lang="da-DK" sz="1000" dirty="0"/>
                    </a:p>
                    <a:p>
                      <a:pPr algn="ctr"/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Unge involvering i idrætten</a:t>
                      </a:r>
                      <a:br>
                        <a:rPr lang="da-DK" sz="1200" b="1" dirty="0"/>
                      </a:br>
                      <a:r>
                        <a:rPr lang="da-DK" sz="1200" b="0" dirty="0"/>
                        <a:t>Mirjam Westh – Børns vilkår, Christine ravn Lund – Dansk Ungdoms Fællesråd, Malou Blach – Dansk </a:t>
                      </a:r>
                      <a:r>
                        <a:rPr lang="da-DK" sz="1200" b="0" dirty="0" err="1"/>
                        <a:t>Fimraidræt</a:t>
                      </a:r>
                      <a:r>
                        <a:rPr lang="da-DK" sz="1200" b="0" dirty="0"/>
                        <a:t>, Marcus </a:t>
                      </a:r>
                      <a:r>
                        <a:rPr lang="da-DK" sz="1200" b="0" dirty="0" err="1"/>
                        <a:t>Melau</a:t>
                      </a:r>
                      <a:r>
                        <a:rPr lang="da-DK" sz="1200" b="0" dirty="0"/>
                        <a:t> – Netværk af Ungdomsråd m.fl.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200" dirty="0"/>
                        <a:t>https://event.eventee.com/event/24137/detail/session-detail/213715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422506"/>
                  </a:ext>
                </a:extLst>
              </a:tr>
              <a:tr h="1091270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12.20-13.15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400" b="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0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Trænerkultur og værdier på efterskole og højskole</a:t>
                      </a:r>
                      <a:br>
                        <a:rPr lang="da-DK" sz="1400" b="1" dirty="0"/>
                      </a:br>
                      <a:r>
                        <a:rPr lang="da-DK" sz="1200" b="0" dirty="0"/>
                        <a:t>Syddansk universitet, Frederik Ullerup - Gjerlev idrætsefterskole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5"/>
                        </a:rPr>
                        <a:t>IDRÆTSMØDET 2025 - Trænerkultur og værdier på efterskole og højskole</a:t>
                      </a:r>
                      <a:endParaRPr lang="da-DK" sz="10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7744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13.15-14.15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Frokost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Frokost</a:t>
                      </a:r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754846"/>
                  </a:ext>
                </a:extLst>
              </a:tr>
              <a:tr h="867008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14.15-15.15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Skolen og fagfornyelsen til debat</a:t>
                      </a:r>
                      <a:br>
                        <a:rPr lang="da-DK" sz="1400" b="1" dirty="0"/>
                      </a:br>
                      <a:r>
                        <a:rPr lang="da-DK" sz="1000" b="0" dirty="0"/>
                        <a:t>Formand for Caroline Helene Hermansen - Danske skoleelever</a:t>
                      </a:r>
                    </a:p>
                    <a:p>
                      <a:pPr algn="ctr"/>
                      <a:r>
                        <a:rPr lang="da-DK" sz="1000" b="0" dirty="0"/>
                        <a:t>Medlem af børne- og familieudvalget Peter G. Hansen (A) – Rebild kommune, Rådmand for børn &amp; unge Morten Thiessen (C) – Aalborg kommune, Generalsekretær Bjørn Friis Neerfeldt – Dansk Skoleidræt, Maja Holm - DGI Direktion</a:t>
                      </a:r>
                    </a:p>
                    <a:p>
                      <a:pPr algn="ctr"/>
                      <a:r>
                        <a:rPr lang="da-DK" sz="1000" b="0" dirty="0"/>
                        <a:t>Chef for Public Affairs &amp; Samfundsindsatser Poul Broberg – DIF</a:t>
                      </a:r>
                      <a:endParaRPr lang="da-DK" sz="1400" b="1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6"/>
                        </a:rPr>
                        <a:t>IDRÆTSMØDET 2025 - Skolen og fagfornyelse til debat</a:t>
                      </a:r>
                      <a:endParaRPr lang="da-DK" sz="10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Unges trivsel</a:t>
                      </a:r>
                      <a:br>
                        <a:rPr lang="da-DK" sz="1400" b="1" dirty="0"/>
                      </a:br>
                      <a:r>
                        <a:rPr lang="da-DK" sz="1000" b="0" dirty="0"/>
                        <a:t>Frederik Ullerup - Gjerlev Idrætshøjskole, Marie Skytte Krabbe - Københavns kommune, Jacob Koed – DBU m.fl.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7"/>
                        </a:rPr>
                        <a:t>IDRÆTSMØDET 2025 - IDRÆTSPITCH - Unges trivsel</a:t>
                      </a:r>
                      <a:endParaRPr lang="da-DK" sz="1000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114209"/>
                  </a:ext>
                </a:extLst>
              </a:tr>
              <a:tr h="1022361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15.35-16.30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Skolen og idrætten i fremtiden</a:t>
                      </a:r>
                      <a:br>
                        <a:rPr lang="da-DK" sz="1400" b="1" dirty="0"/>
                      </a:br>
                      <a:r>
                        <a:rPr lang="da-DK" sz="1200" b="0" dirty="0"/>
                        <a:t>Caroline Hermansen – Danske Skoleelever, Lina Johansen – Køge Kommune, Christian Ditlevsen – Dansk Skoleidræt m.fl.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8"/>
                        </a:rPr>
                        <a:t>IDRÆTSMØDET 2025 - IDRÆTSPITCH: Skolen &amp; idrætten i fremtiden</a:t>
                      </a:r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Efterskolernes rolle…</a:t>
                      </a:r>
                    </a:p>
                  </a:txBody>
                  <a:tcPr>
                    <a:solidFill>
                      <a:srgbClr val="CA46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dirty="0">
                          <a:hlinkClick r:id="rId9"/>
                        </a:rPr>
                        <a:t>IDRÆTSMØDET 2025 - Efterskolernes &amp; talentakademiernes rolle i talentudviklingen i Danmark</a:t>
                      </a:r>
                      <a:endParaRPr lang="da-DK" sz="1000" dirty="0"/>
                    </a:p>
                  </a:txBody>
                  <a:tcPr>
                    <a:solidFill>
                      <a:srgbClr val="CA46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683658"/>
                  </a:ext>
                </a:extLst>
              </a:tr>
              <a:tr h="374150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16.40-17.00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b="1" dirty="0"/>
                        <a:t>Sammendrag</a:t>
                      </a:r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DC8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71167"/>
                  </a:ext>
                </a:extLst>
              </a:tr>
            </a:tbl>
          </a:graphicData>
        </a:graphic>
      </p:graphicFrame>
      <p:sp>
        <p:nvSpPr>
          <p:cNvPr id="3" name="Titel 4">
            <a:extLst>
              <a:ext uri="{FF2B5EF4-FFF2-40B4-BE49-F238E27FC236}">
                <a16:creationId xmlns:a16="http://schemas.microsoft.com/office/drawing/2014/main" id="{40D8BD9E-B882-61E2-B4FE-36B58C3BFF9C}"/>
              </a:ext>
            </a:extLst>
          </p:cNvPr>
          <p:cNvSpPr txBox="1">
            <a:spLocks/>
          </p:cNvSpPr>
          <p:nvPr/>
        </p:nvSpPr>
        <p:spPr>
          <a:xfrm>
            <a:off x="933450" y="296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a-DK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360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4719</TotalTime>
  <Words>790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Abadi</vt:lpstr>
      <vt:lpstr>Aptos</vt:lpstr>
      <vt:lpstr>Aptos Display</vt:lpstr>
      <vt:lpstr>Arial</vt:lpstr>
      <vt:lpstr>Office-tema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Morten Vejrum Arvidsson</dc:creator>
  <cp:lastModifiedBy>Morten Vejrum Arvidsson</cp:lastModifiedBy>
  <cp:revision>3</cp:revision>
  <dcterms:created xsi:type="dcterms:W3CDTF">2025-01-28T18:38:34Z</dcterms:created>
  <dcterms:modified xsi:type="dcterms:W3CDTF">2025-04-04T07:44:09Z</dcterms:modified>
</cp:coreProperties>
</file>